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59" r:id="rId12"/>
    <p:sldId id="260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76" autoAdjust="0"/>
    <p:restoredTop sz="94660"/>
  </p:normalViewPr>
  <p:slideViewPr>
    <p:cSldViewPr snapToGrid="0">
      <p:cViewPr varScale="1">
        <p:scale>
          <a:sx n="97" d="100"/>
          <a:sy n="97" d="100"/>
        </p:scale>
        <p:origin x="153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F75B-1236-E305-069C-BECA60003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A2EAE0-CEDE-72A4-F3F0-2056C2343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45F98-01EF-5DA4-0162-2BAD4DCFC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151EA-31AC-4338-4B43-36EE47482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21CD3B-4BFC-9B37-74B0-551C2C5B1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07893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4D36A-E7F1-D36C-F5F8-77621B5BC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91ACA-75E3-D700-4D4E-0E5CA0560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DD064-FBAB-D69C-F10C-865443D11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ED381-45A0-71EA-DDDF-302C47985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127C0-D8C9-E90A-1A02-E4CA40A7E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70149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7D48C5-2E33-E026-61BB-B5D757FDD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B9E6C6-4012-40AE-2D8E-B369C642F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61A8D-C63E-33A4-AE0E-F8D6569B6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EA7BD-3CFC-FEF0-2D05-21FC88ECB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DB6ED-C58A-B0BD-9375-25DF3CABA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547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7D8BE-C1C0-2386-C06B-36C66A4C0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39F7D-6202-8DB4-ED45-635E63A72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1C287-DCD7-441F-3B97-F14F400F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DA0A6-49C0-2840-8EAA-997F22E89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88687-1F56-2084-A656-3ECFAC2DD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9389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4C4D8-5250-6CA6-9F16-7AB9047D2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EADF50-A4DE-08F6-5245-182054556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0B959-49DA-BCAF-295F-1DBD79C00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0FC53-4515-BADC-450B-EF1A94FB9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4B614-AF86-6C2E-3760-0D114067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69218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ADB89-F8BD-1A2E-0296-4E10866E7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5F72F-6990-55F2-4578-C604C8347F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68DF7-4AB6-EAA5-8A76-6B6E698A9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EFF869-8519-43F2-FF68-A74A37F18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77D982-D50B-8E7C-AE69-94B1782CA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25AF9C-C91D-1B31-E0C4-87DBFFD8B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3497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0D149-48E8-EE9A-CF37-57199D3F8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C61943-ED60-4BD1-BCAF-1EBB0C597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87C32B-3400-6A96-FBDA-E88F9DA0A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182490-0E1D-26B2-0822-05239A1567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1DB210-B195-6899-C0FA-2CF647483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CB898F-E485-319E-2783-1832EBE1E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0BB1B9-0740-AE8D-262F-239CF5A38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17416C-16A4-B8F8-0E53-ACA783656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5040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C8DED-9331-071D-5EA6-1F702E993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10B59F-B3FC-605B-0FBE-BAEC4F8B5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61B8DB-0BF4-03C5-CAB5-CAEA550F6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453093-AB9A-ED71-135A-3A6F02198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043406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28C948-B1F8-4ECB-8078-ABDF7CB1E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572678-F7ED-F2C6-B760-519021671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FC1D3-9D0C-28D6-C9D8-EBEE607CD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97217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AAADE-2779-590A-9D29-4FC9C45E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F111F-5D05-5676-C95D-1809D41ED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63D08-19CA-B52E-D677-4A7FF2CD3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CA2E5-A42E-3F83-BFEE-689BAE62A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B7C54C-2EA6-50F6-C75D-7288E621A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A9518-8B93-C427-437B-4D47BA984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34690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8BDB3-97D3-BC44-ABD5-BB3ED27CC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1338CC-3483-BCF6-AA1C-30968FAB55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64B0F-8580-8D3D-38E0-CC00D66AE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5BC9C-51D3-CBA3-1503-EE616D6CD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08D58-13EF-9F67-52F3-DC8B36060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67A3E-35B0-32E0-2481-780EA462F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8922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4E718C-8A10-08DD-481D-0245C26E5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04147-F009-D13D-BD5B-D7B087C60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A7FB1-0158-F588-0898-19DCC45A2B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39DAE-A088-4DF7-B728-AA4BBBB64FDF}" type="datetimeFigureOut">
              <a:rPr lang="en-AE" smtClean="0"/>
              <a:t>12 Dec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0BF7B-9761-F529-FA1A-D958EE5E76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255B9-AF64-AB79-D901-C854227CB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A30B33-A304-4406-A9C6-F26130161C6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3930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FBD77-03CA-300D-27E4-7DCBE3C23F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യേശുവെപ്പോലെ ആകുവാന്‍ </a:t>
            </a:r>
            <a:br>
              <a:rPr lang="en-US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യേശുവിന്‍ വാക്കു കാക്കുവാന്‍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യേശുവെ നോക്കി ജീവിപ്പാന്‍ </a:t>
            </a:r>
            <a:br>
              <a:rPr lang="en-US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ഇവയെ കാംക്ഷിക്കുന്നു ഞാന്‍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C572E3F-DC90-E377-4DB1-637BF39200AA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3800" dirty="0" err="1"/>
              <a:t>Yeshuveppole</a:t>
            </a:r>
            <a:r>
              <a:rPr lang="en-US" sz="3800" dirty="0"/>
              <a:t> </a:t>
            </a:r>
            <a:r>
              <a:rPr lang="en-US" sz="3800" dirty="0" err="1"/>
              <a:t>aakuvaan</a:t>
            </a:r>
            <a:r>
              <a:rPr lang="en-US" sz="3800" dirty="0"/>
              <a:t> </a:t>
            </a:r>
          </a:p>
          <a:p>
            <a:pPr lvl="0" algn="l"/>
            <a:r>
              <a:rPr lang="en-US" sz="3800" dirty="0" err="1"/>
              <a:t>Yeshuvin</a:t>
            </a:r>
            <a:r>
              <a:rPr lang="en-US" sz="3800" dirty="0"/>
              <a:t> </a:t>
            </a:r>
            <a:r>
              <a:rPr lang="en-US" sz="3800" dirty="0" err="1"/>
              <a:t>vaakku</a:t>
            </a:r>
            <a:r>
              <a:rPr lang="en-US" sz="3800" dirty="0"/>
              <a:t> </a:t>
            </a:r>
            <a:r>
              <a:rPr lang="en-US" sz="3800" dirty="0" err="1"/>
              <a:t>kaakkuvaan</a:t>
            </a:r>
            <a:br>
              <a:rPr lang="en-US" sz="3800" dirty="0"/>
            </a:br>
            <a:r>
              <a:rPr lang="en-US" sz="3800" dirty="0" err="1"/>
              <a:t>Yeshuve</a:t>
            </a:r>
            <a:r>
              <a:rPr lang="en-US" sz="3800" dirty="0"/>
              <a:t> </a:t>
            </a:r>
            <a:r>
              <a:rPr lang="en-US" sz="3800" dirty="0" err="1"/>
              <a:t>nokki</a:t>
            </a:r>
            <a:r>
              <a:rPr lang="en-US" sz="3800" dirty="0"/>
              <a:t> </a:t>
            </a:r>
            <a:r>
              <a:rPr lang="en-US" sz="3800" dirty="0" err="1"/>
              <a:t>jeevippaan</a:t>
            </a:r>
            <a:r>
              <a:rPr lang="en-US" sz="3800" dirty="0"/>
              <a:t> </a:t>
            </a:r>
          </a:p>
          <a:p>
            <a:pPr lvl="0" algn="l"/>
            <a:r>
              <a:rPr lang="en-US" sz="3800" dirty="0" err="1"/>
              <a:t>Ivaye</a:t>
            </a:r>
            <a:r>
              <a:rPr lang="en-US" sz="3800" dirty="0"/>
              <a:t> </a:t>
            </a:r>
            <a:r>
              <a:rPr lang="en-US" sz="3800" dirty="0" err="1"/>
              <a:t>kaamkshikkunu</a:t>
            </a:r>
            <a:r>
              <a:rPr lang="en-US" sz="3800" dirty="0"/>
              <a:t> </a:t>
            </a:r>
            <a:r>
              <a:rPr lang="en-US" sz="3800" dirty="0" err="1"/>
              <a:t>njaan</a:t>
            </a:r>
            <a:endParaRPr kumimoji="0" lang="en-AE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393AC22-B710-9600-FCDD-FCEAC640E4DC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To be like Jesus, t</a:t>
            </a: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o guard His words,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To live looking unto Him;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These are the things I desire</a:t>
            </a:r>
            <a:endParaRPr kumimoji="0" lang="en-A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1700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6CC49-C02C-2051-FB37-E3AD688BC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AE680-C918-9EE7-6BF0-93055C4F5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ഉറപ്പിക്കെന്നെ എന്‍നാഥാ! നിറയ്ക്കയെന്നെ ശുദ്ധാത്മാ!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ക്രിസ്തന്‍ മഹത്ത്വത്താലെ ഞാന്‍ മുറ്റും നിറഞ്ഞു ശോഭിപ്പാന്‍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64514C-3BBC-5997-28A3-EDDA4F34C260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Urappikkayenne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naadhaa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Nirackka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shudhaathma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Kristhan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mahathwathaale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njaan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i="1" dirty="0">
                <a:solidFill>
                  <a:prstClr val="black"/>
                </a:solidFill>
                <a:latin typeface="Aptos Display" panose="02110004020202020204"/>
              </a:rPr>
              <a:t>M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uttum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niranju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shobhippaan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C62C96E-EE22-49DD-B53D-524D3C51B497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Strengthen me </a:t>
            </a: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and make me firm,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Lord;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Fill me, Holy Spirit,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So that I may shine,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Being fully filled with Christ’s glory.</a:t>
            </a:r>
          </a:p>
        </p:txBody>
      </p:sp>
    </p:spTree>
    <p:extLst>
      <p:ext uri="{BB962C8B-B14F-4D97-AF65-F5344CB8AC3E}">
        <p14:creationId xmlns:p14="http://schemas.microsoft.com/office/powerpoint/2010/main" val="715051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12BDC-6C9E-B3B7-30E5-5E809120C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24EE7-D108-312B-97A8-0958BB380C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വാങ്ങുകയല്ല ഉത്തമം താങ്ങുക ഏറെ ശുദ്ധമാം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എന്നു നിന്നോടുകൂടെ ഞാന്‍ എണ്ണുവാന്‍ ജ്ഞാനം നല്‍കണം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7F7A82-905F-C1CE-711B-0F7940E28C37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3600" dirty="0"/>
              <a:t>a</a:t>
            </a:r>
            <a:endParaRPr kumimoji="0" lang="en-AE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03A0422-E052-7471-EDBF-43AFA2336B0E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It is better not to receive,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But to endure—this is far more pure.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Grant me wisdom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To reckon this together with You.</a:t>
            </a:r>
            <a:endParaRPr kumimoji="0" lang="en-AE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45148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DBFFB-750E-EBAF-12B3-83FFEC50F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00696-405A-C94F-84EC-EA7286188D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ഉറപ്പിക്കെന്നെ എന്‍നാഥാ! നിറയ്ക്കയെന്നെ ശുദ്ധാത്മാ!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ക്രിസ്തന്‍ മഹത്ത്വത്താലെ ഞാന്‍ മുറ്റും നിറഞ്ഞു ശോഭിപ്പാന്‍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F9425B5-F4ED-A075-4036-BC3EAF2F686B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Urappikkayenne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naadhaa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Nirackka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shudhaathma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Kristhan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mahathwathaale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njaan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i="1" dirty="0">
                <a:solidFill>
                  <a:prstClr val="black"/>
                </a:solidFill>
                <a:latin typeface="Aptos Display" panose="02110004020202020204"/>
              </a:rPr>
              <a:t>M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uttum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niranju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shobhippaan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803DBC5-24B2-A44E-C51E-99A319CA56E9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Strengthen me </a:t>
            </a: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and make me firm,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Lord;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Fill me, Holy Spirit,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So that I may shine,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Being fully filled with Christ’s glory.</a:t>
            </a:r>
          </a:p>
        </p:txBody>
      </p:sp>
    </p:spTree>
    <p:extLst>
      <p:ext uri="{BB962C8B-B14F-4D97-AF65-F5344CB8AC3E}">
        <p14:creationId xmlns:p14="http://schemas.microsoft.com/office/powerpoint/2010/main" val="102639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1ED60-E548-B91F-CA3B-44B81BEFB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0D64F-4906-D83C-5771-5FCA0A3D38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തേടുവാന്‍ നഷ്ടമായതും നേടുവാന്‍ ഭ്രഷ്ടമായതും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കണ്ണുനീര്‍വാര്‍ക്കും സ്നേഹം താ വന്നു നിന്‍ അഗ്നി കത്തിക്ക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3077ED-477A-793C-1800-6B50C90029B2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3600" dirty="0" err="1"/>
              <a:t>Theduvaan</a:t>
            </a:r>
            <a:r>
              <a:rPr lang="en-US" sz="3600" dirty="0"/>
              <a:t> </a:t>
            </a:r>
            <a:r>
              <a:rPr lang="en-US" sz="3600" dirty="0" err="1"/>
              <a:t>nashtamaayathum</a:t>
            </a:r>
            <a:r>
              <a:rPr lang="en-US" sz="3600" dirty="0"/>
              <a:t> </a:t>
            </a:r>
          </a:p>
          <a:p>
            <a:pPr lvl="0" algn="l"/>
            <a:r>
              <a:rPr lang="en-US" sz="3600" dirty="0" err="1"/>
              <a:t>Neduvaan</a:t>
            </a:r>
            <a:r>
              <a:rPr lang="en-US" sz="3600" dirty="0"/>
              <a:t> </a:t>
            </a:r>
            <a:r>
              <a:rPr lang="en-US" sz="3600" dirty="0" err="1"/>
              <a:t>bhrashtamaayathum</a:t>
            </a:r>
            <a:endParaRPr lang="en-US" sz="3600" dirty="0"/>
          </a:p>
          <a:p>
            <a:pPr lvl="0" algn="l"/>
            <a:r>
              <a:rPr lang="en-US" sz="3600" dirty="0" err="1"/>
              <a:t>Kannuneer</a:t>
            </a:r>
            <a:r>
              <a:rPr lang="en-US" sz="3600" dirty="0"/>
              <a:t> </a:t>
            </a:r>
            <a:r>
              <a:rPr lang="en-US" sz="3600" dirty="0" err="1"/>
              <a:t>vaarkkum</a:t>
            </a:r>
            <a:r>
              <a:rPr lang="en-US" sz="3600" dirty="0"/>
              <a:t> </a:t>
            </a:r>
            <a:r>
              <a:rPr lang="en-US" sz="3600" dirty="0" err="1"/>
              <a:t>sneham</a:t>
            </a:r>
            <a:r>
              <a:rPr lang="en-US" sz="3600" dirty="0"/>
              <a:t> </a:t>
            </a:r>
            <a:r>
              <a:rPr lang="en-US" sz="3600" dirty="0" err="1"/>
              <a:t>thaa</a:t>
            </a:r>
            <a:r>
              <a:rPr lang="en-US" sz="3600" dirty="0"/>
              <a:t> </a:t>
            </a:r>
            <a:r>
              <a:rPr lang="en-US" sz="3600" dirty="0" err="1"/>
              <a:t>vannu</a:t>
            </a:r>
            <a:r>
              <a:rPr lang="en-US" sz="3600" dirty="0"/>
              <a:t> </a:t>
            </a:r>
            <a:r>
              <a:rPr lang="en-US" sz="3600" dirty="0" err="1"/>
              <a:t>nin</a:t>
            </a:r>
            <a:r>
              <a:rPr lang="en-US" sz="3600" dirty="0"/>
              <a:t> </a:t>
            </a:r>
            <a:r>
              <a:rPr lang="en-US" sz="3600" dirty="0" err="1"/>
              <a:t>agni</a:t>
            </a:r>
            <a:r>
              <a:rPr lang="en-US" sz="3600" dirty="0"/>
              <a:t> </a:t>
            </a:r>
            <a:r>
              <a:rPr lang="en-US" sz="3600" dirty="0" err="1"/>
              <a:t>kathikka</a:t>
            </a:r>
            <a:r>
              <a:rPr lang="en-US" sz="3600" dirty="0"/>
              <a:t>-</a:t>
            </a:r>
            <a:endParaRPr kumimoji="0" lang="en-AE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61C02C4-D7AE-CFD8-D77E-286BDC5916A0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To seek what is lost, and to win back what has fallen away,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Give me love that pours out tears;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Come, and kindle Your fire (within me).</a:t>
            </a:r>
            <a:endParaRPr kumimoji="0" lang="en-A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89421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072A6-08C4-05F6-7E0C-15C7B1A78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9D403-F20D-FFAE-CE37-2409A6EE1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ഉറപ്പിക്കെന്നെ എന്‍നാഥാ! നിറയ്ക്കയെന്നെ ശുദ്ധാത്മാ!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ക്രിസ്തന്‍ മഹത്ത്വത്താലെ ഞാന്‍ മുറ്റും നിറഞ്ഞു ശോഭിപ്പാന്‍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D01680B-E437-5424-5C49-9C4F1D11F7C9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Urappikkayenne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naadhaa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Nirackka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shudhaathma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Kristhan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mahathwathaale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njaan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i="1" dirty="0">
                <a:solidFill>
                  <a:prstClr val="black"/>
                </a:solidFill>
                <a:latin typeface="Aptos Display" panose="02110004020202020204"/>
              </a:rPr>
              <a:t>M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uttum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niranju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shobhippaan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404169B-C71F-4DAF-C02B-9E361EAF121B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Strengthen me </a:t>
            </a: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and make me firm,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Lord;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Fill me, Holy Spirit,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So that I may shine,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Being fully filled with Christ’s glory.</a:t>
            </a:r>
          </a:p>
        </p:txBody>
      </p:sp>
    </p:spTree>
    <p:extLst>
      <p:ext uri="{BB962C8B-B14F-4D97-AF65-F5344CB8AC3E}">
        <p14:creationId xmlns:p14="http://schemas.microsoft.com/office/powerpoint/2010/main" val="274702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48B0B-6BD9-9A77-9327-D11A08479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B43B5-0A96-4BAE-B033-DFB4EB6F70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കഷ്ടതയിലും പാടുവാന്‍ </a:t>
            </a:r>
            <a:br>
              <a:rPr lang="en-US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നഷ്ടമതില്‍ കൊണ്ടാടുവാന്‍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ശക്തിയരുള്‍ക നാഥനേ! </a:t>
            </a:r>
            <a:br>
              <a:rPr lang="en-US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ഭക്തിയില്‍ പൂര്‍ണ്ണനാക്കുകേ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4651389-F7AF-20C2-4117-C5009CB5603F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3600" dirty="0" err="1"/>
              <a:t>Kashtathayilum</a:t>
            </a:r>
            <a:r>
              <a:rPr lang="en-US" sz="3600" dirty="0"/>
              <a:t> </a:t>
            </a:r>
            <a:r>
              <a:rPr lang="en-US" sz="3600" dirty="0" err="1"/>
              <a:t>paaduvaan</a:t>
            </a:r>
            <a:r>
              <a:rPr lang="en-US" sz="3600" dirty="0"/>
              <a:t> </a:t>
            </a:r>
            <a:r>
              <a:rPr lang="en-US" sz="3600" dirty="0" err="1"/>
              <a:t>nashtamathil</a:t>
            </a:r>
            <a:r>
              <a:rPr lang="en-US" sz="3600" dirty="0"/>
              <a:t> </a:t>
            </a:r>
            <a:r>
              <a:rPr lang="en-US" sz="3600" dirty="0" err="1"/>
              <a:t>kondaaduvaan</a:t>
            </a:r>
            <a:endParaRPr lang="en-US" sz="3600" dirty="0"/>
          </a:p>
          <a:p>
            <a:pPr lvl="0" algn="l"/>
            <a:r>
              <a:rPr lang="en-US" sz="3600" dirty="0" err="1"/>
              <a:t>Shakthiyarulka</a:t>
            </a:r>
            <a:r>
              <a:rPr lang="en-US" sz="3600" dirty="0"/>
              <a:t> </a:t>
            </a:r>
            <a:r>
              <a:rPr lang="en-US" sz="3600" dirty="0" err="1"/>
              <a:t>naadhane</a:t>
            </a:r>
            <a:r>
              <a:rPr lang="en-US" sz="3600" dirty="0"/>
              <a:t>! </a:t>
            </a:r>
            <a:r>
              <a:rPr lang="en-US" sz="3600" dirty="0" err="1"/>
              <a:t>bhakthiyil</a:t>
            </a:r>
            <a:r>
              <a:rPr lang="en-US" sz="3600" dirty="0"/>
              <a:t> </a:t>
            </a:r>
            <a:r>
              <a:rPr lang="en-US" sz="3600" dirty="0" err="1"/>
              <a:t>poornnanaakkuke</a:t>
            </a:r>
            <a:endParaRPr kumimoji="0" lang="en-AE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BB78CAF-C9F3-5330-1598-9B9E0B625E99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To sing even in affliction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To rejoice even in loss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Give me the strength, O Lord,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To be complete in godliness</a:t>
            </a:r>
            <a:endParaRPr kumimoji="0" lang="en-A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45611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1930E-FD1C-98AA-A79C-E3C150CBE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113B9-FC3E-F6F4-637F-641F21E5C0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ഉറപ്പിക്കെന്നെ എന്‍നാഥാ! നിറയ്ക്കയെന്നെ ശുദ്ധാത്മാ!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ക്രിസ്തന്‍ മഹത്ത്വത്താലെ ഞാന്‍ മുറ്റും നിറഞ്ഞു ശോഭിപ്പാന്‍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2C2904-828F-AA6F-380D-0D033D1698F6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Urappikkayenne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naadhaa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Nirackka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shudhaathma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Kristhan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mahathwathaale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njaan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i="1" dirty="0">
                <a:solidFill>
                  <a:prstClr val="black"/>
                </a:solidFill>
                <a:latin typeface="Aptos Display" panose="02110004020202020204"/>
              </a:rPr>
              <a:t>M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uttum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niranju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shobhippaan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20241C2-C5ED-F428-BC95-008FCB9F1E17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Strengthen me </a:t>
            </a: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and make me firm,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Lord;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Fill me, Holy Spirit,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So that I may shine,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Being fully filled with Christ’s glory.</a:t>
            </a:r>
          </a:p>
        </p:txBody>
      </p:sp>
    </p:spTree>
    <p:extLst>
      <p:ext uri="{BB962C8B-B14F-4D97-AF65-F5344CB8AC3E}">
        <p14:creationId xmlns:p14="http://schemas.microsoft.com/office/powerpoint/2010/main" val="404034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4FAD8-4821-3169-DC98-F0FD1608C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FF34E-72BF-DF00-1BBE-F872574893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യേശുവിന്‍ കൂടെ താഴുവാന്‍ യേശുവിന്‍ കൂടെ വാഴുവാന്‍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യേശുവില്‍ നിത്യം ചേരുവാന്‍ ഇവയെ കാംക്ഷിക്കുന്നു ഞാന്‍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0B9208E-30D6-FBE9-8ED0-FAAEDBB0BB40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3600" dirty="0" err="1"/>
              <a:t>Yeshuvin</a:t>
            </a:r>
            <a:r>
              <a:rPr lang="en-US" sz="3600" dirty="0"/>
              <a:t> </a:t>
            </a:r>
            <a:r>
              <a:rPr lang="en-US" sz="3600" dirty="0" err="1"/>
              <a:t>koode</a:t>
            </a:r>
            <a:r>
              <a:rPr lang="en-US" sz="3600" dirty="0"/>
              <a:t> </a:t>
            </a:r>
            <a:r>
              <a:rPr lang="en-US" sz="3600" dirty="0" err="1"/>
              <a:t>thaazhuvaan</a:t>
            </a:r>
            <a:r>
              <a:rPr lang="en-US" sz="3600" dirty="0"/>
              <a:t> </a:t>
            </a:r>
          </a:p>
          <a:p>
            <a:pPr lvl="0" algn="l"/>
            <a:r>
              <a:rPr lang="en-US" sz="3600" dirty="0" err="1"/>
              <a:t>Yeshuvin</a:t>
            </a:r>
            <a:r>
              <a:rPr lang="en-US" sz="3600" dirty="0"/>
              <a:t> </a:t>
            </a:r>
            <a:r>
              <a:rPr lang="en-US" sz="3600" dirty="0" err="1"/>
              <a:t>koode</a:t>
            </a:r>
            <a:r>
              <a:rPr lang="en-US" sz="3600" dirty="0"/>
              <a:t> </a:t>
            </a:r>
            <a:r>
              <a:rPr lang="en-US" sz="3600" dirty="0" err="1"/>
              <a:t>vaazhuvaan</a:t>
            </a:r>
            <a:endParaRPr lang="en-US" sz="3600" dirty="0"/>
          </a:p>
          <a:p>
            <a:pPr lvl="0" algn="l"/>
            <a:r>
              <a:rPr lang="en-US" sz="3600" dirty="0" err="1"/>
              <a:t>Yeshuvil</a:t>
            </a:r>
            <a:r>
              <a:rPr lang="en-US" sz="3600" dirty="0"/>
              <a:t> </a:t>
            </a:r>
            <a:r>
              <a:rPr lang="en-US" sz="3600" dirty="0" err="1"/>
              <a:t>nithyam</a:t>
            </a:r>
            <a:r>
              <a:rPr lang="en-US" sz="3600" dirty="0"/>
              <a:t> </a:t>
            </a:r>
            <a:r>
              <a:rPr lang="en-US" sz="3600" dirty="0" err="1"/>
              <a:t>cheruvaan</a:t>
            </a:r>
            <a:r>
              <a:rPr lang="en-US" sz="3600" dirty="0"/>
              <a:t> </a:t>
            </a:r>
          </a:p>
          <a:p>
            <a:pPr lvl="0" algn="l"/>
            <a:r>
              <a:rPr lang="en-US" sz="3600" dirty="0" err="1"/>
              <a:t>Ivaye</a:t>
            </a:r>
            <a:r>
              <a:rPr lang="en-US" sz="3600" dirty="0"/>
              <a:t> </a:t>
            </a:r>
            <a:r>
              <a:rPr lang="en-US" sz="3600" dirty="0" err="1"/>
              <a:t>kaamkshikkunnu</a:t>
            </a:r>
            <a:r>
              <a:rPr lang="en-US" sz="3600" dirty="0"/>
              <a:t> </a:t>
            </a:r>
            <a:r>
              <a:rPr lang="en-US" sz="3600" dirty="0" err="1"/>
              <a:t>njaan</a:t>
            </a:r>
            <a:r>
              <a:rPr lang="en-US" sz="3600" dirty="0"/>
              <a:t>-</a:t>
            </a:r>
            <a:endParaRPr kumimoji="0" lang="en-AE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B52DC87-C201-72F1-8FA0-26CCF866BEAC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To lower myself like Jesus,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To reign along with Jesus,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To abide with Him forever;</a:t>
            </a:r>
          </a:p>
          <a:p>
            <a:pPr lvl="0" algn="l">
              <a:defRPr/>
            </a:pPr>
            <a:r>
              <a:rPr lang="en-US" sz="3200" dirty="0">
                <a:solidFill>
                  <a:prstClr val="black"/>
                </a:solidFill>
              </a:rPr>
              <a:t>These are the things I desire</a:t>
            </a:r>
            <a:endParaRPr lang="en-AE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897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5E9C4-7D34-6F81-B504-F32E3C634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0F7ED-1875-C1A3-91E7-D8FBAB49B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ഉറപ്പിക്കെന്നെ എന്‍നാഥാ! നിറയ്ക്കയെന്നെ ശുദ്ധാത്മാ!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ക്രിസ്തന്‍ മഹത്ത്വത്താലെ ഞാന്‍ മുറ്റും നിറഞ്ഞു ശോഭിപ്പാന്‍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39B6D0C-E72B-E5D7-039D-E7A649249CAF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Urappikkayenne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naadhaa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Nirackka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shudhaathma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Kristhan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mahathwathaale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njaan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i="1" dirty="0">
                <a:solidFill>
                  <a:prstClr val="black"/>
                </a:solidFill>
                <a:latin typeface="Aptos Display" panose="02110004020202020204"/>
              </a:rPr>
              <a:t>M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uttum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niranju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shobhippaan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8E248B2-D07B-510B-F1FA-E42A777586F2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Strengthen me </a:t>
            </a: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and make me firm,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Lord;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Fill me, Holy Spirit,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So that I may shine,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Being fully filled with Christ’s glory.</a:t>
            </a:r>
          </a:p>
        </p:txBody>
      </p:sp>
    </p:spTree>
    <p:extLst>
      <p:ext uri="{BB962C8B-B14F-4D97-AF65-F5344CB8AC3E}">
        <p14:creationId xmlns:p14="http://schemas.microsoft.com/office/powerpoint/2010/main" val="90343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0CB79-FFFF-B19D-B32F-BEB2CC3D5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83A2-56D6-4A90-67CE-AFC03231A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ഉറപ്പിക്കെന്നെ എന്‍നാഥാ! നിറയ്ക്കയെന്നെ ശുദ്ധാത്മാ!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ക്രിസ്തന്‍ മഹത്ത്വത്താലെ ഞാന്‍ മുറ്റും നിറഞ്ഞു ശോഭിപ്പാന്‍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D4AC79D-FE17-6060-4696-EB0E0905F9AA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Urappikkayenne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naadhaa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Nirackka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shudhaathma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Kristhan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mahathwathaale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njaan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i="1" dirty="0">
                <a:solidFill>
                  <a:prstClr val="black"/>
                </a:solidFill>
                <a:latin typeface="Aptos Display" panose="02110004020202020204"/>
              </a:rPr>
              <a:t>M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uttum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niranju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shobhippaan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33F54BE-537D-60AC-3E40-6BFCFE632A6E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Strengthen me </a:t>
            </a: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and make me firm,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Lord;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Fill me, Holy Spirit,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So that I may shine,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Being fully filled with Christ’s glory.</a:t>
            </a:r>
          </a:p>
        </p:txBody>
      </p:sp>
    </p:spTree>
    <p:extLst>
      <p:ext uri="{BB962C8B-B14F-4D97-AF65-F5344CB8AC3E}">
        <p14:creationId xmlns:p14="http://schemas.microsoft.com/office/powerpoint/2010/main" val="3446726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118A7-3EA0-1644-8928-A69764645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17A01-54FC-6C43-8A16-1EEA30A8C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ശൈശവ പ്രായവീഴ്ചകള്‍ </a:t>
            </a:r>
            <a:br>
              <a:rPr lang="en-US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മോശെയാലുള്ള താഴ്ചകള്‍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നീക്കുക എല്ലാം നായകാ! </a:t>
            </a:r>
            <a:br>
              <a:rPr lang="en-US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ഏകുക നിന്‍ സമ്പൂര്‍ണ്ണത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283BE1-8680-8527-61C1-DED877C7CA83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3600" dirty="0" err="1"/>
              <a:t>Shaishava</a:t>
            </a:r>
            <a:r>
              <a:rPr lang="en-US" sz="3600" dirty="0"/>
              <a:t> </a:t>
            </a:r>
            <a:r>
              <a:rPr lang="en-US" sz="3600" dirty="0" err="1"/>
              <a:t>praaya</a:t>
            </a:r>
            <a:r>
              <a:rPr lang="en-US" sz="3600" dirty="0"/>
              <a:t> </a:t>
            </a:r>
            <a:r>
              <a:rPr lang="en-US" sz="3600" dirty="0" err="1"/>
              <a:t>veezhchakal</a:t>
            </a:r>
            <a:r>
              <a:rPr lang="en-US" sz="3600" dirty="0"/>
              <a:t> </a:t>
            </a:r>
          </a:p>
          <a:p>
            <a:pPr lvl="0" algn="l"/>
            <a:r>
              <a:rPr lang="en-US" sz="3600" dirty="0" err="1"/>
              <a:t>Moshayaal</a:t>
            </a:r>
            <a:r>
              <a:rPr lang="en-US" sz="3600" dirty="0"/>
              <a:t> </a:t>
            </a:r>
            <a:r>
              <a:rPr lang="en-US" sz="3600" dirty="0" err="1"/>
              <a:t>ulla</a:t>
            </a:r>
            <a:r>
              <a:rPr lang="en-US" sz="3600" dirty="0"/>
              <a:t> </a:t>
            </a:r>
            <a:r>
              <a:rPr lang="en-US" sz="3600" dirty="0" err="1"/>
              <a:t>thaazhchakal</a:t>
            </a:r>
            <a:endParaRPr lang="en-US" sz="3600" dirty="0"/>
          </a:p>
          <a:p>
            <a:pPr lvl="0" algn="l"/>
            <a:r>
              <a:rPr lang="en-US" sz="3600" dirty="0" err="1"/>
              <a:t>Neekkuka</a:t>
            </a:r>
            <a:r>
              <a:rPr lang="en-US" sz="3600" dirty="0"/>
              <a:t> </a:t>
            </a:r>
            <a:r>
              <a:rPr lang="en-US" sz="3600" dirty="0" err="1"/>
              <a:t>ellaam</a:t>
            </a:r>
            <a:r>
              <a:rPr lang="en-US" sz="3600" dirty="0"/>
              <a:t>, </a:t>
            </a:r>
            <a:r>
              <a:rPr lang="en-US" sz="3600" dirty="0" err="1"/>
              <a:t>Naayaka</a:t>
            </a:r>
            <a:r>
              <a:rPr lang="en-US" sz="3600" dirty="0"/>
              <a:t>! </a:t>
            </a:r>
            <a:r>
              <a:rPr lang="en-US" sz="3600" dirty="0" err="1"/>
              <a:t>Ekuka</a:t>
            </a:r>
            <a:r>
              <a:rPr lang="en-US" sz="3600" dirty="0"/>
              <a:t> </a:t>
            </a:r>
            <a:r>
              <a:rPr lang="en-US" sz="3600" dirty="0" err="1"/>
              <a:t>nin</a:t>
            </a:r>
            <a:r>
              <a:rPr lang="en-US" sz="3600" dirty="0"/>
              <a:t> </a:t>
            </a:r>
            <a:r>
              <a:rPr lang="en-US" sz="3600" dirty="0" err="1"/>
              <a:t>samboornnatha</a:t>
            </a:r>
            <a:r>
              <a:rPr lang="en-US" sz="3600" dirty="0"/>
              <a:t>-</a:t>
            </a:r>
            <a:endParaRPr kumimoji="0" lang="en-AE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6273B0D-6E4E-31B5-2093-A812C3ECAEEB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Remove the failures of childish years, and the humilities from Moses (the Law).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Take them all away, O Master,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And 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rant me Your complete perfection</a:t>
            </a:r>
            <a:endParaRPr kumimoji="0" lang="en-A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0411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76A7F-DA83-7FFF-08FC-3948DD4BD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6A679-B077-D4AE-D4CB-4599128D0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ഉറപ്പിക്കെന്നെ എന്‍നാഥാ! നിറയ്ക്കയെന്നെ ശുദ്ധാത്മാ!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ക്രിസ്തന്‍ മഹത്ത്വത്താലെ ഞാന്‍ മുറ്റും നിറഞ്ഞു ശോഭിപ്പാന്‍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828D8F5-E3BB-AE54-B9E8-D17717D58B43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Urappikkayenne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naadhaa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Nirackka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shudhaathma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Kristhan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mahathwathaale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njaan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i="1" dirty="0">
                <a:solidFill>
                  <a:prstClr val="black"/>
                </a:solidFill>
                <a:latin typeface="Aptos Display" panose="02110004020202020204"/>
              </a:rPr>
              <a:t>M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uttum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niranju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shobhippaan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68F99F1-F222-2889-D9E8-196E1E098954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Strengthen me </a:t>
            </a: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and make me firm,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Lord;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Fill me, Holy Spirit,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So that I may shine,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Being fully filled with Christ’s glory.</a:t>
            </a:r>
          </a:p>
        </p:txBody>
      </p:sp>
    </p:spTree>
    <p:extLst>
      <p:ext uri="{BB962C8B-B14F-4D97-AF65-F5344CB8AC3E}">
        <p14:creationId xmlns:p14="http://schemas.microsoft.com/office/powerpoint/2010/main" val="1106718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B5F41-6A8E-91A2-51F2-6C3EE96F1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EB467-689C-571C-1704-364EDB19B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പ്രാര്‍ത്ഥനയാല്‍ എപ്പോഴും ഞാന്‍ </a:t>
            </a:r>
            <a:br>
              <a:rPr lang="en-US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ജാഗരിച്ചു പോരാടുവാന്‍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നിന്‍റെ സഹായം നല്‍കുക </a:t>
            </a:r>
            <a:br>
              <a:rPr lang="en-US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എന്‍റെ മഹാപുരോഹിതാ!-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24EEC34-C1CE-C507-C3D4-62430DD46C8C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3600" dirty="0" err="1"/>
              <a:t>Praarthanayaal</a:t>
            </a:r>
            <a:r>
              <a:rPr lang="en-US" sz="3600" dirty="0"/>
              <a:t> </a:t>
            </a:r>
            <a:r>
              <a:rPr lang="en-US" sz="3600" dirty="0" err="1"/>
              <a:t>eppozhum</a:t>
            </a:r>
            <a:r>
              <a:rPr lang="en-US" sz="3600" dirty="0"/>
              <a:t> </a:t>
            </a:r>
            <a:r>
              <a:rPr lang="en-US" sz="3600" dirty="0" err="1"/>
              <a:t>njaan</a:t>
            </a:r>
            <a:r>
              <a:rPr lang="en-US" sz="3600" dirty="0"/>
              <a:t> </a:t>
            </a:r>
          </a:p>
          <a:p>
            <a:pPr lvl="0" algn="l"/>
            <a:r>
              <a:rPr lang="en-US" sz="3600" dirty="0" err="1"/>
              <a:t>Jaagarichu</a:t>
            </a:r>
            <a:r>
              <a:rPr lang="en-US" sz="3600" dirty="0"/>
              <a:t> </a:t>
            </a:r>
            <a:r>
              <a:rPr lang="en-US" sz="3600" dirty="0" err="1"/>
              <a:t>poraaduvaan</a:t>
            </a:r>
            <a:endParaRPr lang="en-US" sz="3600" dirty="0"/>
          </a:p>
          <a:p>
            <a:pPr lvl="0" algn="l"/>
            <a:r>
              <a:rPr lang="en-US" sz="3600" dirty="0" err="1"/>
              <a:t>Ninte</a:t>
            </a:r>
            <a:r>
              <a:rPr lang="en-US" sz="3600" dirty="0"/>
              <a:t> </a:t>
            </a:r>
            <a:r>
              <a:rPr lang="en-US" sz="3600" dirty="0" err="1"/>
              <a:t>sahaayam</a:t>
            </a:r>
            <a:r>
              <a:rPr lang="en-US" sz="3600" dirty="0"/>
              <a:t> </a:t>
            </a:r>
            <a:r>
              <a:rPr lang="en-US" sz="3600" dirty="0" err="1"/>
              <a:t>nalkuka</a:t>
            </a:r>
            <a:r>
              <a:rPr lang="en-US" sz="3600" dirty="0"/>
              <a:t> </a:t>
            </a:r>
          </a:p>
          <a:p>
            <a:pPr lvl="0" algn="l"/>
            <a:r>
              <a:rPr lang="en-US" sz="3600" dirty="0"/>
              <a:t>Ente </a:t>
            </a:r>
            <a:r>
              <a:rPr lang="en-US" sz="3600" dirty="0" err="1"/>
              <a:t>mahaa</a:t>
            </a:r>
            <a:r>
              <a:rPr lang="en-US" sz="3600" dirty="0"/>
              <a:t> </a:t>
            </a:r>
            <a:r>
              <a:rPr lang="en-US" sz="3600" dirty="0" err="1"/>
              <a:t>purohitha</a:t>
            </a:r>
            <a:r>
              <a:rPr lang="en-US" sz="3600" dirty="0"/>
              <a:t>!-</a:t>
            </a:r>
            <a:endParaRPr kumimoji="0" lang="en-AE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9C879A9-D4BF-DB89-7199-BA49D2AE829C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Enable me to be attentive and strive,</a:t>
            </a:r>
            <a:r>
              <a:rPr lang="en-AE" sz="3200" dirty="0">
                <a:solidFill>
                  <a:prstClr val="black"/>
                </a:solidFill>
                <a:latin typeface="Aptos Display" panose="02110004020202020204"/>
              </a:rPr>
              <a:t> through prayer,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To receive your help, my </a:t>
            </a:r>
            <a:r>
              <a:rPr lang="en-AE" sz="3200" dirty="0">
                <a:solidFill>
                  <a:prstClr val="black"/>
                </a:solidFill>
                <a:latin typeface="Aptos Display" panose="02110004020202020204"/>
              </a:rPr>
              <a:t>High Priest!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9830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674D4-B529-9D26-A8B3-196E04FA3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9A9D4-1A51-EA4C-2F76-DF0E73A7E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ഉറപ്പിക്കെന്നെ എന്‍നാഥാ! നിറയ്ക്കയെന്നെ ശുദ്ധാത്മാ!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ക്രിസ്തന്‍ മഹത്ത്വത്താലെ ഞാന്‍ മുറ്റും നിറഞ്ഞു ശോഭിപ്പാന്‍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A3956B-8666-07CC-3CAC-7272B56538B9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Urappikkayenne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naadhaa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Nirackka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shudhaathma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Kristhan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mahathwathaale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njaan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i="1" dirty="0">
                <a:solidFill>
                  <a:prstClr val="black"/>
                </a:solidFill>
                <a:latin typeface="Aptos Display" panose="02110004020202020204"/>
              </a:rPr>
              <a:t>M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uttum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niranju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shobhippaan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185F971-AE5E-C1DB-34AA-07FC53986329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Strengthen me </a:t>
            </a: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and make me firm,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Lord;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Fill me, Holy Spirit,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So that I may shine,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Being fully filled with Christ’s glory.</a:t>
            </a:r>
          </a:p>
        </p:txBody>
      </p:sp>
    </p:spTree>
    <p:extLst>
      <p:ext uri="{BB962C8B-B14F-4D97-AF65-F5344CB8AC3E}">
        <p14:creationId xmlns:p14="http://schemas.microsoft.com/office/powerpoint/2010/main" val="2382410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5453A-83B4-A8DD-F788-10ACD9628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546B-0158-A356-70F5-EDA868A087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വാഗ്ദത്തമാം നിക്ഷേപം ഞാന്‍ ആകെയെന്‍ സ്വന്തമാക്കുവാന്‍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പൂര്‍ണ്ണപ്രകാശം രക്ഷകാ പൂര്‍ണ്ണവിശ്വാസത്തെയും താ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BAE3587-883F-D98C-B996-17DC5AC25E83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3600" dirty="0" err="1"/>
              <a:t>Vaagdathamaam</a:t>
            </a:r>
            <a:r>
              <a:rPr lang="en-US" sz="3600" dirty="0"/>
              <a:t> </a:t>
            </a:r>
            <a:r>
              <a:rPr lang="en-US" sz="3600" dirty="0" err="1"/>
              <a:t>nikshepam</a:t>
            </a:r>
            <a:r>
              <a:rPr lang="en-US" sz="3600" dirty="0"/>
              <a:t> </a:t>
            </a:r>
            <a:r>
              <a:rPr lang="en-US" sz="3600" dirty="0" err="1"/>
              <a:t>njaan</a:t>
            </a:r>
            <a:r>
              <a:rPr lang="en-US" sz="3600" dirty="0"/>
              <a:t> </a:t>
            </a:r>
          </a:p>
          <a:p>
            <a:pPr lvl="0" algn="l"/>
            <a:r>
              <a:rPr lang="en-US" sz="3600" dirty="0" err="1"/>
              <a:t>Aakeyen</a:t>
            </a:r>
            <a:r>
              <a:rPr lang="en-US" sz="3600" dirty="0"/>
              <a:t> </a:t>
            </a:r>
            <a:r>
              <a:rPr lang="en-US" sz="3600" dirty="0" err="1"/>
              <a:t>swanthamaakkuvaan</a:t>
            </a:r>
            <a:endParaRPr lang="en-US" sz="3600" dirty="0"/>
          </a:p>
          <a:p>
            <a:pPr lvl="0" algn="l"/>
            <a:r>
              <a:rPr lang="en-US" sz="3600" dirty="0" err="1"/>
              <a:t>Poornna</a:t>
            </a:r>
            <a:r>
              <a:rPr lang="en-US" sz="3600" dirty="0"/>
              <a:t> </a:t>
            </a:r>
            <a:r>
              <a:rPr lang="en-US" sz="3600" dirty="0" err="1"/>
              <a:t>prakaasham</a:t>
            </a:r>
            <a:r>
              <a:rPr lang="en-US" sz="3600" dirty="0"/>
              <a:t> </a:t>
            </a:r>
            <a:r>
              <a:rPr lang="en-US" sz="3600" dirty="0" err="1"/>
              <a:t>rakshaka</a:t>
            </a:r>
            <a:r>
              <a:rPr lang="en-US" sz="3600" dirty="0"/>
              <a:t> </a:t>
            </a:r>
          </a:p>
          <a:p>
            <a:pPr lvl="0" algn="l"/>
            <a:r>
              <a:rPr lang="en-US" sz="3600" dirty="0" err="1"/>
              <a:t>Poornna</a:t>
            </a:r>
            <a:r>
              <a:rPr lang="en-US" sz="3600" dirty="0"/>
              <a:t> </a:t>
            </a:r>
            <a:r>
              <a:rPr lang="en-US" sz="3600" dirty="0" err="1"/>
              <a:t>vishwaasatheyum</a:t>
            </a:r>
            <a:r>
              <a:rPr lang="en-US" sz="3600" dirty="0"/>
              <a:t> </a:t>
            </a:r>
            <a:r>
              <a:rPr lang="en-US" sz="3600" dirty="0" err="1"/>
              <a:t>thaa</a:t>
            </a:r>
            <a:r>
              <a:rPr lang="en-US" sz="3600" dirty="0"/>
              <a:t>-</a:t>
            </a:r>
            <a:endParaRPr kumimoji="0" lang="en-AE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30CF32-12A9-B07C-53F6-D7EA1A19F010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Shine Your light completely, and give me complete faith, O </a:t>
            </a:r>
            <a:r>
              <a:rPr lang="en-US" sz="3200" dirty="0" err="1">
                <a:solidFill>
                  <a:prstClr val="black"/>
                </a:solidFill>
                <a:latin typeface="Aptos Display" panose="02110004020202020204"/>
              </a:rPr>
              <a:t>Saviour</a:t>
            </a: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So </a:t>
            </a: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that I may obtain and make mine what is promised to me.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87346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DA150-6C9E-F724-45C6-6AE124DF0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96BC9-9E4E-C53D-932F-D2C3ED9066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ഉറപ്പിക്കെന്നെ എന്‍നാഥാ! നിറയ്ക്കയെന്നെ ശുദ്ധാത്മാ!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ക്രിസ്തന്‍ മഹത്ത്വത്താലെ ഞാന്‍ മുറ്റും നിറഞ്ഞു ശോഭിപ്പാന്‍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13AF9C2-B528-D849-DABD-61FE2E8EAC53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Urappikkayenne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naadhaa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Nirackka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shudhaathma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Kristhan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mahathwathaale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njaan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i="1" dirty="0">
                <a:solidFill>
                  <a:prstClr val="black"/>
                </a:solidFill>
                <a:latin typeface="Aptos Display" panose="02110004020202020204"/>
              </a:rPr>
              <a:t>M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uttum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niranju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shobhippaan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D2B4CB0-3157-4567-1EF7-81E50DC79CF9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Strengthen me </a:t>
            </a: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and make me firm,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Lord;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>
                <a:solidFill>
                  <a:prstClr val="black"/>
                </a:solidFill>
                <a:latin typeface="Aptos Display" panose="02110004020202020204"/>
              </a:rPr>
              <a:t>Fill me, Holy Spirit,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So that I may shine,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E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Being fully filled with Christ’s glory.</a:t>
            </a:r>
          </a:p>
        </p:txBody>
      </p:sp>
    </p:spTree>
    <p:extLst>
      <p:ext uri="{BB962C8B-B14F-4D97-AF65-F5344CB8AC3E}">
        <p14:creationId xmlns:p14="http://schemas.microsoft.com/office/powerpoint/2010/main" val="2871710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C15C-64CD-0D51-0C98-F190293A1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5E7E4-1A19-CB4E-A5DA-9B33F59F2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135" y="1"/>
            <a:ext cx="1156273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ഭീരുത്വത്താല്‍ അനേകരും തീരെ പിന്മാറി ഖേദിക്കും</a:t>
            </a:r>
            <a:b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	ധീരത നല്‍കുകേശുവേ വീരനാം സാക്ഷി ആക്കുകേ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8040046-24DE-865C-9B23-0B7D6E0C427A}"/>
              </a:ext>
            </a:extLst>
          </p:cNvPr>
          <p:cNvSpPr txBox="1">
            <a:spLocks/>
          </p:cNvSpPr>
          <p:nvPr/>
        </p:nvSpPr>
        <p:spPr>
          <a:xfrm>
            <a:off x="285135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3600" dirty="0" err="1"/>
              <a:t>Bheeruthwathaal</a:t>
            </a:r>
            <a:r>
              <a:rPr lang="en-US" sz="3600" dirty="0"/>
              <a:t> </a:t>
            </a:r>
            <a:r>
              <a:rPr lang="en-US" sz="3600" dirty="0" err="1"/>
              <a:t>anekarum</a:t>
            </a:r>
            <a:r>
              <a:rPr lang="en-US" sz="3600" dirty="0"/>
              <a:t> </a:t>
            </a:r>
          </a:p>
          <a:p>
            <a:pPr lvl="0" algn="l"/>
            <a:r>
              <a:rPr lang="en-US" sz="3600" dirty="0" err="1"/>
              <a:t>Theere</a:t>
            </a:r>
            <a:r>
              <a:rPr lang="en-US" sz="3600" dirty="0"/>
              <a:t> </a:t>
            </a:r>
            <a:r>
              <a:rPr lang="en-US" sz="3600" dirty="0" err="1"/>
              <a:t>pinmaari</a:t>
            </a:r>
            <a:r>
              <a:rPr lang="en-US" sz="3600" dirty="0"/>
              <a:t> </a:t>
            </a:r>
            <a:r>
              <a:rPr lang="en-US" sz="3600" dirty="0" err="1"/>
              <a:t>khedikkum</a:t>
            </a:r>
            <a:endParaRPr lang="en-US" sz="3600" dirty="0"/>
          </a:p>
          <a:p>
            <a:pPr lvl="0" algn="l"/>
            <a:r>
              <a:rPr lang="en-US" sz="3600" dirty="0" err="1"/>
              <a:t>Dheeratha</a:t>
            </a:r>
            <a:r>
              <a:rPr lang="en-US" sz="3600" dirty="0"/>
              <a:t> </a:t>
            </a:r>
            <a:r>
              <a:rPr lang="en-US" sz="3600" dirty="0" err="1"/>
              <a:t>nalkukeshuve</a:t>
            </a:r>
            <a:r>
              <a:rPr lang="en-US" sz="3600" dirty="0"/>
              <a:t> </a:t>
            </a:r>
          </a:p>
          <a:p>
            <a:pPr lvl="0" algn="l"/>
            <a:r>
              <a:rPr lang="en-US" sz="3600" dirty="0" err="1"/>
              <a:t>Veeranaam</a:t>
            </a:r>
            <a:r>
              <a:rPr lang="en-US" sz="3600" dirty="0"/>
              <a:t> </a:t>
            </a:r>
            <a:r>
              <a:rPr lang="en-US" sz="3600" dirty="0" err="1"/>
              <a:t>saakshi</a:t>
            </a:r>
            <a:r>
              <a:rPr lang="en-US" sz="3600" dirty="0"/>
              <a:t> </a:t>
            </a:r>
            <a:r>
              <a:rPr lang="en-US" sz="3600" dirty="0" err="1"/>
              <a:t>aakkuke</a:t>
            </a:r>
            <a:endParaRPr kumimoji="0" lang="en-AE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CE59FC-31FB-AEF5-655E-03F925897C7B}"/>
              </a:ext>
            </a:extLst>
          </p:cNvPr>
          <p:cNvSpPr txBox="1">
            <a:spLocks/>
          </p:cNvSpPr>
          <p:nvPr/>
        </p:nvSpPr>
        <p:spPr>
          <a:xfrm>
            <a:off x="6174658" y="3428999"/>
            <a:ext cx="601734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Many may shrink back due to fear O Lord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Give me the courage, Jesus, </a:t>
            </a: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and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Make </a:t>
            </a:r>
            <a:r>
              <a:rPr lang="en-US" sz="3200" dirty="0">
                <a:solidFill>
                  <a:prstClr val="black"/>
                </a:solidFill>
                <a:latin typeface="Aptos Display" panose="02110004020202020204"/>
              </a:rPr>
              <a:t>me a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brave witness for You</a:t>
            </a:r>
          </a:p>
        </p:txBody>
      </p:sp>
    </p:spTree>
    <p:extLst>
      <p:ext uri="{BB962C8B-B14F-4D97-AF65-F5344CB8AC3E}">
        <p14:creationId xmlns:p14="http://schemas.microsoft.com/office/powerpoint/2010/main" val="780993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932</Words>
  <Application>Microsoft Office PowerPoint</Application>
  <PresentationFormat>Widescreen</PresentationFormat>
  <Paragraphs>137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Nirmala Text</vt:lpstr>
      <vt:lpstr>1_Office Theme</vt:lpstr>
      <vt:lpstr>യേശുവെപ്പോലെ ആകുവാന്‍  യേശുവിന്‍ വാക്കു കാക്കുവാന്‍ യേശുവെ നോക്കി ജീവിപ്പാന്‍  ഇവയെ കാംക്ഷിക്കുന്നു ഞാന്‍</vt:lpstr>
      <vt:lpstr>ഉറപ്പിക്കെന്നെ എന്‍നാഥാ! നിറയ്ക്കയെന്നെ ശുദ്ധാത്മാ! ക്രിസ്തന്‍ മഹത്ത്വത്താലെ ഞാന്‍ മുറ്റും നിറഞ്ഞു ശോഭിപ്പാന്‍</vt:lpstr>
      <vt:lpstr>ശൈശവ പ്രായവീഴ്ചകള്‍  മോശെയാലുള്ള താഴ്ചകള്‍ നീക്കുക എല്ലാം നായകാ!  ഏകുക നിന്‍ സമ്പൂര്‍ണ്ണത</vt:lpstr>
      <vt:lpstr>ഉറപ്പിക്കെന്നെ എന്‍നാഥാ! നിറയ്ക്കയെന്നെ ശുദ്ധാത്മാ! ക്രിസ്തന്‍ മഹത്ത്വത്താലെ ഞാന്‍ മുറ്റും നിറഞ്ഞു ശോഭിപ്പാന്‍</vt:lpstr>
      <vt:lpstr>പ്രാര്‍ത്ഥനയാല്‍ എപ്പോഴും ഞാന്‍  ജാഗരിച്ചു പോരാടുവാന്‍ നിന്‍റെ സഹായം നല്‍കുക  എന്‍റെ മഹാപുരോഹിതാ!-</vt:lpstr>
      <vt:lpstr>ഉറപ്പിക്കെന്നെ എന്‍നാഥാ! നിറയ്ക്കയെന്നെ ശുദ്ധാത്മാ! ക്രിസ്തന്‍ മഹത്ത്വത്താലെ ഞാന്‍ മുറ്റും നിറഞ്ഞു ശോഭിപ്പാന്‍</vt:lpstr>
      <vt:lpstr>വാഗ്ദത്തമാം നിക്ഷേപം ഞാന്‍ ആകെയെന്‍ സ്വന്തമാക്കുവാന്‍ പൂര്‍ണ്ണപ്രകാശം രക്ഷകാ പൂര്‍ണ്ണവിശ്വാസത്തെയും താ</vt:lpstr>
      <vt:lpstr>ഉറപ്പിക്കെന്നെ എന്‍നാഥാ! നിറയ്ക്കയെന്നെ ശുദ്ധാത്മാ! ക്രിസ്തന്‍ മഹത്ത്വത്താലെ ഞാന്‍ മുറ്റും നിറഞ്ഞു ശോഭിപ്പാന്‍</vt:lpstr>
      <vt:lpstr>ഭീരുത്വത്താല്‍ അനേകരും തീരെ പിന്മാറി ഖേദിക്കും  ധീരത നല്‍കുകേശുവേ വീരനാം സാക്ഷി ആക്കുകേ</vt:lpstr>
      <vt:lpstr>ഉറപ്പിക്കെന്നെ എന്‍നാഥാ! നിറയ്ക്കയെന്നെ ശുദ്ധാത്മാ! ക്രിസ്തന്‍ മഹത്ത്വത്താലെ ഞാന്‍ മുറ്റും നിറഞ്ഞു ശോഭിപ്പാന്‍</vt:lpstr>
      <vt:lpstr>വാങ്ങുകയല്ല ഉത്തമം താങ്ങുക ഏറെ ശുദ്ധമാം എന്നു നിന്നോടുകൂടെ ഞാന്‍ എണ്ണുവാന്‍ ജ്ഞാനം നല്‍കണം</vt:lpstr>
      <vt:lpstr>ഉറപ്പിക്കെന്നെ എന്‍നാഥാ! നിറയ്ക്കയെന്നെ ശുദ്ധാത്മാ! ക്രിസ്തന്‍ മഹത്ത്വത്താലെ ഞാന്‍ മുറ്റും നിറഞ്ഞു ശോഭിപ്പാന്‍</vt:lpstr>
      <vt:lpstr>തേടുവാന്‍ നഷ്ടമായതും നേടുവാന്‍ ഭ്രഷ്ടമായതും കണ്ണുനീര്‍വാര്‍ക്കും സ്നേഹം താ വന്നു നിന്‍ അഗ്നി കത്തിക്ക</vt:lpstr>
      <vt:lpstr>ഉറപ്പിക്കെന്നെ എന്‍നാഥാ! നിറയ്ക്കയെന്നെ ശുദ്ധാത്മാ! ക്രിസ്തന്‍ മഹത്ത്വത്താലെ ഞാന്‍ മുറ്റും നിറഞ്ഞു ശോഭിപ്പാന്‍</vt:lpstr>
      <vt:lpstr>കഷ്ടതയിലും പാടുവാന്‍  നഷ്ടമതില്‍ കൊണ്ടാടുവാന്‍ ശക്തിയരുള്‍ക നാഥനേ!  ഭക്തിയില്‍ പൂര്‍ണ്ണനാക്കുകേ</vt:lpstr>
      <vt:lpstr>ഉറപ്പിക്കെന്നെ എന്‍നാഥാ! നിറയ്ക്കയെന്നെ ശുദ്ധാത്മാ! ക്രിസ്തന്‍ മഹത്ത്വത്താലെ ഞാന്‍ മുറ്റും നിറഞ്ഞു ശോഭിപ്പാന്‍</vt:lpstr>
      <vt:lpstr>യേശുവിന്‍ കൂടെ താഴുവാന്‍ യേശുവിന്‍ കൂടെ വാഴുവാന്‍ യേശുവില്‍ നിത്യം ചേരുവാന്‍ ഇവയെ കാംക്ഷിക്കുന്നു ഞാന്‍</vt:lpstr>
      <vt:lpstr>ഉറപ്പിക്കെന്നെ എന്‍നാഥാ! നിറയ്ക്കയെന്നെ ശുദ്ധാത്മാ! ക്രിസ്തന്‍ മഹത്ത്വത്താലെ ഞാന്‍ മുറ്റും നിറഞ്ഞു ശോഭിപ്പാന്‍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യേശുവെപ്പോലെ ആകുവാന്‍ </dc:title>
  <dc:subject>469</dc:subject>
  <dc:creator>Christie Varghese</dc:creator>
  <cp:lastModifiedBy>Christie Varghese</cp:lastModifiedBy>
  <cp:revision>6</cp:revision>
  <dcterms:created xsi:type="dcterms:W3CDTF">2025-12-12T08:18:26Z</dcterms:created>
  <dcterms:modified xsi:type="dcterms:W3CDTF">2025-12-12T10:36:51Z</dcterms:modified>
</cp:coreProperties>
</file>